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23fa2342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23fa234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23fa2342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23fa2342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3fa2342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23fa2342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23fa2342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23fa2342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46675" y="2073600"/>
            <a:ext cx="5470500" cy="9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2"/>
                </a:solidFill>
              </a:rPr>
              <a:t>Date Sheet</a:t>
            </a:r>
            <a:r>
              <a:rPr b="1" lang="en-GB"/>
              <a:t> Builder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2555550" y="2067000"/>
            <a:ext cx="40329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accent2"/>
                </a:solidFill>
              </a:rPr>
              <a:t>Thank you !</a:t>
            </a:r>
            <a:endParaRPr b="1"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587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accent2"/>
                </a:solidFill>
              </a:rPr>
              <a:t>Agenda</a:t>
            </a:r>
            <a:endParaRPr b="1" sz="4000">
              <a:solidFill>
                <a:schemeClr val="accent2"/>
              </a:solidFill>
            </a:endParaRPr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1052550" y="1746600"/>
            <a:ext cx="70389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Main Functions of Code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Key Components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/>
              <a:t>How DateSheet Builder Look’s</a:t>
            </a:r>
            <a:endParaRPr b="1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Main </a:t>
            </a:r>
            <a:r>
              <a:rPr b="1" lang="en-GB" sz="3000">
                <a:solidFill>
                  <a:schemeClr val="accent2"/>
                </a:solidFill>
              </a:rPr>
              <a:t>Functions</a:t>
            </a:r>
            <a:r>
              <a:rPr b="1" lang="en-GB" sz="3000"/>
              <a:t> of The Code..</a:t>
            </a:r>
            <a:endParaRPr b="1" sz="3000"/>
          </a:p>
        </p:txBody>
      </p:sp>
      <p:sp>
        <p:nvSpPr>
          <p:cNvPr id="240" name="Google Shape;240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126925"/>
            <a:ext cx="72708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>
                <a:solidFill>
                  <a:srgbClr val="FFFFFF"/>
                </a:solidFill>
              </a:rPr>
              <a:t>The class </a:t>
            </a:r>
            <a:r>
              <a:rPr b="1" lang="en-GB" sz="2000">
                <a:solidFill>
                  <a:schemeClr val="accent2"/>
                </a:solidFill>
              </a:rPr>
              <a:t>DateSheetBuilder</a:t>
            </a:r>
            <a:r>
              <a:rPr lang="en-GB" sz="2000">
                <a:solidFill>
                  <a:srgbClr val="FFFFFF"/>
                </a:solidFill>
              </a:rPr>
              <a:t> is used to create a Simple Application for Building a Date Sheet.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-GB" sz="2000">
                <a:solidFill>
                  <a:srgbClr val="FFFFFF"/>
                </a:solidFill>
              </a:rPr>
              <a:t>It allows users to input </a:t>
            </a:r>
            <a:r>
              <a:rPr b="1" lang="en-GB" sz="2000">
                <a:solidFill>
                  <a:schemeClr val="accent2"/>
                </a:solidFill>
              </a:rPr>
              <a:t>subject names</a:t>
            </a:r>
            <a:r>
              <a:rPr lang="en-GB" sz="2000">
                <a:solidFill>
                  <a:srgbClr val="FFFFFF"/>
                </a:solidFill>
              </a:rPr>
              <a:t> and their respective </a:t>
            </a:r>
            <a:r>
              <a:rPr b="1" lang="en-GB" sz="2000">
                <a:solidFill>
                  <a:schemeClr val="accent2"/>
                </a:solidFill>
              </a:rPr>
              <a:t>start dates</a:t>
            </a:r>
            <a:r>
              <a:rPr lang="en-GB" sz="2000">
                <a:solidFill>
                  <a:srgbClr val="FFFFFF"/>
                </a:solidFill>
              </a:rPr>
              <a:t> and displays them in a table format.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225" y="2990500"/>
            <a:ext cx="4473549" cy="19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700">
                <a:solidFill>
                  <a:schemeClr val="accent2"/>
                </a:solidFill>
              </a:rPr>
              <a:t>Key Components</a:t>
            </a:r>
            <a:endParaRPr b="1" sz="3700">
              <a:solidFill>
                <a:schemeClr val="accent2"/>
              </a:solidFill>
            </a:endParaRPr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307850"/>
            <a:ext cx="7038900" cy="3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Exam Class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CenterBoldTableCellRenderer Class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DateSheetBuilder Class (Main Class)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Exams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Table Model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Subject Name Field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Start Date Field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Table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/>
              <a:t>Add Exam Button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3492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2"/>
                </a:solidFill>
              </a:rPr>
              <a:t>Exam Class</a:t>
            </a:r>
            <a:endParaRPr b="1" sz="3600">
              <a:solidFill>
                <a:schemeClr val="accent2"/>
              </a:solidFill>
            </a:endParaRPr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4888050" y="2095988"/>
            <a:ext cx="3887100" cy="176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This class represents an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100"/>
              <a:t>exam class with attributes for 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chemeClr val="accent2"/>
                </a:solidFill>
              </a:rPr>
              <a:t>subject name</a:t>
            </a:r>
            <a:r>
              <a:rPr lang="en-GB" sz="2100"/>
              <a:t> and </a:t>
            </a:r>
            <a:r>
              <a:rPr b="1" lang="en-GB" sz="2100">
                <a:solidFill>
                  <a:schemeClr val="accent2"/>
                </a:solidFill>
              </a:rPr>
              <a:t>start date</a:t>
            </a:r>
            <a:r>
              <a:rPr lang="en-GB" sz="2100"/>
              <a:t>.</a:t>
            </a:r>
            <a:endParaRPr sz="2100"/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0" y="1307850"/>
            <a:ext cx="4468600" cy="334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1297500" y="393750"/>
            <a:ext cx="6928500" cy="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accent2"/>
                </a:solidFill>
              </a:rPr>
              <a:t>CenterBoldTableCellRenderer </a:t>
            </a:r>
            <a:r>
              <a:rPr b="1" lang="en-GB" sz="2700"/>
              <a:t>Class</a:t>
            </a:r>
            <a:endParaRPr b="1" sz="2700">
              <a:solidFill>
                <a:schemeClr val="accent2"/>
              </a:solidFill>
            </a:endParaRPr>
          </a:p>
        </p:txBody>
      </p:sp>
      <p:sp>
        <p:nvSpPr>
          <p:cNvPr id="261" name="Google Shape;261;p22"/>
          <p:cNvSpPr txBox="1"/>
          <p:nvPr>
            <p:ph idx="1" type="body"/>
          </p:nvPr>
        </p:nvSpPr>
        <p:spPr>
          <a:xfrm>
            <a:off x="1334738" y="1497425"/>
            <a:ext cx="72378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This class is a custom cell renderer used to </a:t>
            </a:r>
            <a:r>
              <a:rPr b="1" lang="en-GB" sz="2000">
                <a:solidFill>
                  <a:schemeClr val="accent2"/>
                </a:solidFill>
              </a:rPr>
              <a:t>center-align</a:t>
            </a:r>
            <a:r>
              <a:rPr lang="en-GB" sz="2000">
                <a:solidFill>
                  <a:srgbClr val="FFFFFF"/>
                </a:solidFill>
              </a:rPr>
              <a:t> and make </a:t>
            </a:r>
            <a:r>
              <a:rPr b="1" lang="en-GB" sz="2000">
                <a:solidFill>
                  <a:schemeClr val="accent2"/>
                </a:solidFill>
              </a:rPr>
              <a:t>text bold</a:t>
            </a:r>
            <a:r>
              <a:rPr lang="en-GB" sz="2000">
                <a:solidFill>
                  <a:srgbClr val="FFFFFF"/>
                </a:solidFill>
              </a:rPr>
              <a:t> in table cells.</a:t>
            </a:r>
            <a:endParaRPr sz="2000"/>
          </a:p>
        </p:txBody>
      </p:sp>
      <p:sp>
        <p:nvSpPr>
          <p:cNvPr id="262" name="Google Shape;262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400" y="2719925"/>
            <a:ext cx="7074601" cy="194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770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accent2"/>
                </a:solidFill>
              </a:rPr>
              <a:t>DateSheetBuilder Class (Main Class):</a:t>
            </a:r>
            <a:endParaRPr b="1" sz="2700">
              <a:solidFill>
                <a:schemeClr val="accent2"/>
              </a:solidFill>
            </a:endParaRPr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1349200" y="1434450"/>
            <a:ext cx="65988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This class represents the main application window and contains the following components:</a:t>
            </a:r>
            <a:endParaRPr sz="2000"/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00" y="2457450"/>
            <a:ext cx="3719428" cy="25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528" y="2470350"/>
            <a:ext cx="467677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873650" y="484200"/>
            <a:ext cx="53967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2"/>
                </a:solidFill>
              </a:rPr>
              <a:t>Add Exam </a:t>
            </a:r>
            <a:r>
              <a:rPr b="1" lang="en-GB" sz="3600"/>
              <a:t>Button</a:t>
            </a:r>
            <a:endParaRPr b="1" sz="3600"/>
          </a:p>
        </p:txBody>
      </p:sp>
      <p:sp>
        <p:nvSpPr>
          <p:cNvPr id="277" name="Google Shape;277;p24"/>
          <p:cNvSpPr txBox="1"/>
          <p:nvPr>
            <p:ph idx="1" type="body"/>
          </p:nvPr>
        </p:nvSpPr>
        <p:spPr>
          <a:xfrm>
            <a:off x="1201650" y="1554613"/>
            <a:ext cx="68571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00"/>
              <a:t>Allows Users to Add the </a:t>
            </a:r>
            <a:r>
              <a:rPr lang="en-GB" sz="2100">
                <a:solidFill>
                  <a:schemeClr val="accent2"/>
                </a:solidFill>
              </a:rPr>
              <a:t>Subject</a:t>
            </a:r>
            <a:r>
              <a:rPr lang="en-GB" sz="2100"/>
              <a:t> to the Table</a:t>
            </a:r>
            <a:endParaRPr sz="2100"/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963" y="2177725"/>
            <a:ext cx="7356075" cy="27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1400900" y="445425"/>
            <a:ext cx="71415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/>
              <a:t>How</a:t>
            </a:r>
            <a:r>
              <a:rPr b="1" lang="en-GB" sz="3300">
                <a:solidFill>
                  <a:schemeClr val="accent2"/>
                </a:solidFill>
              </a:rPr>
              <a:t> DateSheet Builder </a:t>
            </a:r>
            <a:r>
              <a:rPr b="1" lang="en-GB" sz="3300"/>
              <a:t>Look’s</a:t>
            </a:r>
            <a:endParaRPr b="1" sz="3300"/>
          </a:p>
        </p:txBody>
      </p:sp>
      <p:pic>
        <p:nvPicPr>
          <p:cNvPr id="284" name="Google Shape;2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13" y="1331025"/>
            <a:ext cx="8504169" cy="35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